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61" r:id="rId3"/>
    <p:sldId id="262" r:id="rId4"/>
    <p:sldId id="285" r:id="rId5"/>
    <p:sldId id="286" r:id="rId6"/>
    <p:sldId id="263" r:id="rId7"/>
    <p:sldId id="264" r:id="rId8"/>
    <p:sldId id="28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02</a:t>
            </a:r>
            <a:endParaRPr lang="ar-IQ" sz="6000" dirty="0">
              <a:solidFill>
                <a:schemeClr val="accent4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8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97" y="692653"/>
            <a:ext cx="3810532" cy="5601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93" y="692653"/>
            <a:ext cx="3910077" cy="56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49" y="3071438"/>
            <a:ext cx="6287377" cy="3105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9908" y="247376"/>
            <a:ext cx="1504802" cy="7295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ekton Pro" panose="020F0603020208020904" pitchFamily="34" charset="0"/>
              </a:rPr>
              <a:t>Line: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908" y="1147135"/>
            <a:ext cx="1134426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A point extended becomes a line. Conceptually, a line has length, but no width or depth. Whereas a point is by nature static, a line, in describing the path of a point in motion, is capable of visually expressing direction, movement, and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growth.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832" y="1283398"/>
            <a:ext cx="4524779" cy="4154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A line is a critical element in the formation of any visual construction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. It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can serve to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join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, link, support, surround, or intersect other visual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elements.</a:t>
            </a:r>
          </a:p>
          <a:p>
            <a:pPr algn="just"/>
            <a:endParaRPr lang="en-US" sz="2400" dirty="0" smtClean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describe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the edges of and give shape to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planes.</a:t>
            </a:r>
          </a:p>
          <a:p>
            <a:pPr algn="just"/>
            <a:endParaRPr lang="en-US" sz="2400" dirty="0" smtClean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articulate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the surfaces of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planes.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85" y="64186"/>
            <a:ext cx="5364381" cy="67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882" y="452581"/>
            <a:ext cx="1134628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ekton Pro" panose="020F0603020208020904" pitchFamily="34" charset="0"/>
              </a:rPr>
              <a:t>Although a line theoretically has only one dimension, it must have some degree of thickness to become visible. It is seen as a line simply because its length dominates its width. The character of a line, whether taut or limp, bold or tentative, graceful or ragged, is determined by our perception of its length–width ratio, its contour, and its degree of continuity.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07" y="3349675"/>
            <a:ext cx="9734036" cy="24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367" y="0"/>
            <a:ext cx="11545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ekton Pro" panose="020F0603020208020904" pitchFamily="34" charset="0"/>
              </a:rPr>
              <a:t>The orientation of a line affects its role in a visual construction. While a vertical line can express a state of equilibrium with the force of gravity, symbolize the human condition, or mark a position. In space, a horizontal line can represent stability, the ground plane, the horizon, or a body at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ekton Pro" panose="020F0603020208020904" pitchFamily="34" charset="0"/>
              </a:rPr>
              <a:t>rest.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ekton Pro" panose="020F06030202080209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2167238"/>
            <a:ext cx="5904623" cy="2335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941857"/>
            <a:ext cx="5640946" cy="2786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367" y="5137320"/>
            <a:ext cx="11545570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ekton Pro" panose="020F0603020208020904" pitchFamily="34" charset="0"/>
              </a:rPr>
              <a:t>An oblique line is a deviation from the vertical or horizontal. It may be seen as a vertical line falling or a horizontal line rising. In either case, whether it is falling toward a point on the ground plane or rising to a place in the sky, it is dynamic and visually active in its unbalanced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ekton Pro" panose="020F0603020208020904" pitchFamily="34" charset="0"/>
              </a:rPr>
              <a:t>state.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9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6" y="1133686"/>
            <a:ext cx="5939181" cy="453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21" y="1133687"/>
            <a:ext cx="5763409" cy="45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7" y="1036771"/>
            <a:ext cx="10427306" cy="47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40"/>
            <a:ext cx="5988676" cy="4614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2" y="1121840"/>
            <a:ext cx="6050018" cy="4614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002" y="372345"/>
            <a:ext cx="4668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LINEAR ELEMENTS</a:t>
            </a:r>
          </a:p>
        </p:txBody>
      </p:sp>
    </p:spTree>
    <p:extLst>
      <p:ext uri="{BB962C8B-B14F-4D97-AF65-F5344CB8AC3E}">
        <p14:creationId xmlns:p14="http://schemas.microsoft.com/office/powerpoint/2010/main" val="2817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7325" cy="397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18" y="3657153"/>
            <a:ext cx="6144482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319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AL-Hosam</vt:lpstr>
      <vt:lpstr>Arial</vt:lpstr>
      <vt:lpstr>Corbel</vt:lpstr>
      <vt:lpstr>Tekton Pro</vt:lpstr>
      <vt:lpstr>Verdana</vt:lpstr>
      <vt:lpstr>Depth</vt:lpstr>
      <vt:lpstr>PowerPoint Presentation</vt:lpstr>
      <vt:lpstr>Line: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2016-11-29T16:56:55Z</dcterms:created>
  <dcterms:modified xsi:type="dcterms:W3CDTF">2018-11-13T05:48:45Z</dcterms:modified>
</cp:coreProperties>
</file>